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5" r:id="rId5"/>
    <p:sldId id="310" r:id="rId6"/>
    <p:sldId id="320" r:id="rId7"/>
    <p:sldId id="318" r:id="rId8"/>
    <p:sldId id="323" r:id="rId9"/>
    <p:sldId id="322" r:id="rId10"/>
    <p:sldId id="313" r:id="rId11"/>
    <p:sldId id="316" r:id="rId12"/>
    <p:sldId id="324" r:id="rId13"/>
  </p:sldIdLst>
  <p:sldSz cx="12188825" cy="6858000"/>
  <p:notesSz cx="6858000" cy="9144000"/>
  <p:custDataLst>
    <p:tags r:id="rId16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1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27/06/2019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27/06/2019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accent1"/>
                </a:solidFill>
                <a:latin typeface="TR2N" pitchFamily="2" charset="0"/>
                <a:ea typeface="TR2N" pitchFamily="2" charset="0"/>
              </a:rPr>
              <a:t>Ready Player 2</a:t>
            </a:r>
          </a:p>
        </p:txBody>
      </p:sp>
      <p:sp>
        <p:nvSpPr>
          <p:cNvPr id="4" name="Sous-titre 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accent5"/>
                </a:solidFill>
              </a:rPr>
              <a:t>Un escape game pour retourner à la réalité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Montserrat" panose="00000500000000000000" pitchFamily="2" charset="0"/>
              </a:rPr>
              <a:t>Plan de Présentation 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Présentation de l’équipe</a:t>
            </a:r>
          </a:p>
          <a:p>
            <a:pPr rtl="0"/>
            <a:r>
              <a:rPr lang="fr-FR" dirty="0"/>
              <a:t>Présentation du scénario et de l’univers</a:t>
            </a:r>
          </a:p>
          <a:p>
            <a:pPr rtl="0"/>
            <a:r>
              <a:rPr lang="fr-FR" dirty="0"/>
              <a:t>Consignes </a:t>
            </a:r>
          </a:p>
          <a:p>
            <a:pPr rtl="0"/>
            <a:r>
              <a:rPr lang="fr-FR" dirty="0"/>
              <a:t>Un test du jury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Montserrat" panose="00000500000000000000" pitchFamily="2" charset="0"/>
              </a:rPr>
              <a:t>Présentation de l’équipe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8A8E07-2757-4F7A-93FF-0C002801FEDC}"/>
              </a:ext>
            </a:extLst>
          </p:cNvPr>
          <p:cNvSpPr/>
          <p:nvPr/>
        </p:nvSpPr>
        <p:spPr>
          <a:xfrm>
            <a:off x="1062257" y="2420888"/>
            <a:ext cx="1800200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 pitchFamily="2" charset="0"/>
              </a:rPr>
              <a:t>Quentin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E56864-6F8D-433C-BB8B-CD2084CA8343}"/>
              </a:ext>
            </a:extLst>
          </p:cNvPr>
          <p:cNvSpPr/>
          <p:nvPr/>
        </p:nvSpPr>
        <p:spPr>
          <a:xfrm>
            <a:off x="1134265" y="3068960"/>
            <a:ext cx="1656184" cy="15841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Travaille sur la réalité augmentée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4FD8FA3-8348-43F2-923C-256B69228FFB}"/>
              </a:ext>
            </a:extLst>
          </p:cNvPr>
          <p:cNvSpPr/>
          <p:nvPr/>
        </p:nvSpPr>
        <p:spPr>
          <a:xfrm>
            <a:off x="3070606" y="2412896"/>
            <a:ext cx="1800200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 pitchFamily="2" charset="0"/>
              </a:rPr>
              <a:t>Florian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9973EF-F2F8-4AE0-A87D-C4FC1A210874}"/>
              </a:ext>
            </a:extLst>
          </p:cNvPr>
          <p:cNvSpPr/>
          <p:nvPr/>
        </p:nvSpPr>
        <p:spPr>
          <a:xfrm>
            <a:off x="3142614" y="3060968"/>
            <a:ext cx="1656184" cy="15841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Travaille sur le menu et énigmes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AE2FE2E-4F7C-4827-82E8-8EDF9D57BD57}"/>
              </a:ext>
            </a:extLst>
          </p:cNvPr>
          <p:cNvSpPr/>
          <p:nvPr/>
        </p:nvSpPr>
        <p:spPr>
          <a:xfrm>
            <a:off x="5094175" y="2428880"/>
            <a:ext cx="1800200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 pitchFamily="2" charset="0"/>
              </a:rPr>
              <a:t>Thibaut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0ED9F9-7566-4B0B-8327-E0F9904F750A}"/>
              </a:ext>
            </a:extLst>
          </p:cNvPr>
          <p:cNvSpPr/>
          <p:nvPr/>
        </p:nvSpPr>
        <p:spPr>
          <a:xfrm>
            <a:off x="5166183" y="3076952"/>
            <a:ext cx="1656184" cy="15841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Travaille sur le son et les animations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7ACFAEF-B04E-4406-A929-9353B86513FB}"/>
              </a:ext>
            </a:extLst>
          </p:cNvPr>
          <p:cNvSpPr/>
          <p:nvPr/>
        </p:nvSpPr>
        <p:spPr>
          <a:xfrm>
            <a:off x="7102524" y="2420888"/>
            <a:ext cx="1800200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 pitchFamily="2" charset="0"/>
              </a:rPr>
              <a:t>Louis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DC2FF-EDDB-434A-94BB-3E9472AF0E7A}"/>
              </a:ext>
            </a:extLst>
          </p:cNvPr>
          <p:cNvSpPr/>
          <p:nvPr/>
        </p:nvSpPr>
        <p:spPr>
          <a:xfrm>
            <a:off x="7174532" y="3068960"/>
            <a:ext cx="1656184" cy="15841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Travaille sur le login et l’inscription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ED17EB42-3C3E-4DFC-9CE7-8F0F8C5BBEF8}"/>
              </a:ext>
            </a:extLst>
          </p:cNvPr>
          <p:cNvSpPr/>
          <p:nvPr/>
        </p:nvSpPr>
        <p:spPr>
          <a:xfrm>
            <a:off x="9182881" y="2412896"/>
            <a:ext cx="1800200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 pitchFamily="2" charset="0"/>
              </a:rPr>
              <a:t>Raphaël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2E163A-6D4A-4873-A88C-F4E499190607}"/>
              </a:ext>
            </a:extLst>
          </p:cNvPr>
          <p:cNvSpPr/>
          <p:nvPr/>
        </p:nvSpPr>
        <p:spPr>
          <a:xfrm>
            <a:off x="9254889" y="3060968"/>
            <a:ext cx="1656184" cy="15841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Travaille sur la réalité augmentée</a:t>
            </a:r>
          </a:p>
        </p:txBody>
      </p:sp>
    </p:spTree>
    <p:extLst>
      <p:ext uri="{BB962C8B-B14F-4D97-AF65-F5344CB8AC3E}">
        <p14:creationId xmlns:p14="http://schemas.microsoft.com/office/powerpoint/2010/main" val="35818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2">
            <a:extLst>
              <a:ext uri="{FF2B5EF4-FFF2-40B4-BE49-F238E27FC236}">
                <a16:creationId xmlns:a16="http://schemas.microsoft.com/office/drawing/2014/main" id="{3349B468-97A3-44A1-9967-0841943F9C73}"/>
              </a:ext>
            </a:extLst>
          </p:cNvPr>
          <p:cNvSpPr txBox="1">
            <a:spLocks/>
          </p:cNvSpPr>
          <p:nvPr/>
        </p:nvSpPr>
        <p:spPr>
          <a:xfrm>
            <a:off x="1125860" y="1268760"/>
            <a:ext cx="10873208" cy="28956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  <a:latin typeface="TR2N" pitchFamily="2" charset="0"/>
                <a:ea typeface="TR2N" pitchFamily="2" charset="0"/>
              </a:rPr>
              <a:t>Il y a bien longtemps dans une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  <a:latin typeface="TR2N" pitchFamily="2" charset="0"/>
                <a:ea typeface="TR2N" pitchFamily="2" charset="0"/>
              </a:rPr>
              <a:t> </a:t>
            </a:r>
            <a:r>
              <a:rPr lang="fr-FR" dirty="0">
                <a:solidFill>
                  <a:schemeClr val="accent5"/>
                </a:solidFill>
                <a:latin typeface="TR2N" pitchFamily="2" charset="0"/>
                <a:ea typeface="TR2N" pitchFamily="2" charset="0"/>
              </a:rPr>
              <a:t>galaxie lointaine, tres lointaine…</a:t>
            </a: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42C6D-2698-40B8-84AD-DC7F3B4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starwouarsIntro">
            <a:hlinkClick r:id="" action="ppaction://media"/>
            <a:extLst>
              <a:ext uri="{FF2B5EF4-FFF2-40B4-BE49-F238E27FC236}">
                <a16:creationId xmlns:a16="http://schemas.microsoft.com/office/drawing/2014/main" id="{342348EB-EB09-46D3-8EFB-35B71CF3C6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672749"/>
            <a:ext cx="12188825" cy="9530749"/>
          </a:xfrm>
        </p:spPr>
      </p:pic>
    </p:spTree>
    <p:extLst>
      <p:ext uri="{BB962C8B-B14F-4D97-AF65-F5344CB8AC3E}">
        <p14:creationId xmlns:p14="http://schemas.microsoft.com/office/powerpoint/2010/main" val="572995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 2">
            <a:extLst>
              <a:ext uri="{FF2B5EF4-FFF2-40B4-BE49-F238E27FC236}">
                <a16:creationId xmlns:a16="http://schemas.microsoft.com/office/drawing/2014/main" id="{3349B468-97A3-44A1-9967-0841943F9C73}"/>
              </a:ext>
            </a:extLst>
          </p:cNvPr>
          <p:cNvSpPr txBox="1">
            <a:spLocks/>
          </p:cNvSpPr>
          <p:nvPr/>
        </p:nvSpPr>
        <p:spPr>
          <a:xfrm>
            <a:off x="2638028" y="908720"/>
            <a:ext cx="8229600" cy="28956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  <a:latin typeface="TR2N" pitchFamily="2" charset="0"/>
                <a:ea typeface="TR2N" pitchFamily="2" charset="0"/>
              </a:rPr>
              <a:t>Dans un futur proche …</a:t>
            </a:r>
          </a:p>
        </p:txBody>
      </p:sp>
      <p:pic>
        <p:nvPicPr>
          <p:cNvPr id="3" name="video-1561477585">
            <a:hlinkClick r:id="" action="ppaction://media"/>
            <a:extLst>
              <a:ext uri="{FF2B5EF4-FFF2-40B4-BE49-F238E27FC236}">
                <a16:creationId xmlns:a16="http://schemas.microsoft.com/office/drawing/2014/main" id="{A6D432CF-ED26-439D-952E-F3BA9D1624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857" y="0"/>
            <a:ext cx="12216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8062"/>
      </p:ext>
    </p:extLst>
  </p:cSld>
  <p:clrMapOvr>
    <a:masterClrMapping/>
  </p:clrMapOvr>
  <p:transition spd="slow" advClick="0" advTm="177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Montserrat" panose="00000500000000000000" pitchFamily="2" charset="0"/>
              </a:rPr>
              <a:t>Consignes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9414167" cy="4114800"/>
          </a:xfrm>
        </p:spPr>
        <p:txBody>
          <a:bodyPr rtlCol="0"/>
          <a:lstStyle/>
          <a:p>
            <a:pPr rtl="0"/>
            <a:r>
              <a:rPr lang="fr-FR" dirty="0"/>
              <a:t>Ne pas sauter par la fenêtre</a:t>
            </a:r>
          </a:p>
          <a:p>
            <a:pPr rtl="0"/>
            <a:r>
              <a:rPr lang="fr-FR" dirty="0"/>
              <a:t>Chercher des indices nécessite de bien regarder autours de soit</a:t>
            </a:r>
          </a:p>
          <a:p>
            <a:pPr rtl="0"/>
            <a:r>
              <a:rPr lang="fr-FR" dirty="0"/>
              <a:t>Casser un pot de fleurs ne vous rapportera de points ( ni tuer une poule )</a:t>
            </a:r>
          </a:p>
          <a:p>
            <a:pPr rtl="0"/>
            <a:r>
              <a:rPr lang="fr-FR" dirty="0"/>
              <a:t>Jeter le téléphone de démo ne vous fera pas traverser le portail</a:t>
            </a:r>
          </a:p>
          <a:p>
            <a:pPr rtl="0"/>
            <a:r>
              <a:rPr lang="fr-FR" dirty="0"/>
              <a:t>Les sorties de secours ne sont pas une sortie de secours du jeu </a:t>
            </a:r>
          </a:p>
          <a:p>
            <a:pPr rtl="0"/>
            <a:r>
              <a:rPr lang="fr-FR" dirty="0"/>
              <a:t>S’amuser et réfléchir 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pic>
        <p:nvPicPr>
          <p:cNvPr id="3" name="louis fin">
            <a:hlinkClick r:id="" action="ppaction://media"/>
            <a:extLst>
              <a:ext uri="{FF2B5EF4-FFF2-40B4-BE49-F238E27FC236}">
                <a16:creationId xmlns:a16="http://schemas.microsoft.com/office/drawing/2014/main" id="{31CBA7A1-9732-46A1-942C-3F3416AE1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53" y="8001"/>
            <a:ext cx="12195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65B16-68D8-48AC-9F36-CD749C47A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980" y="2204864"/>
            <a:ext cx="9144001" cy="1371600"/>
          </a:xfrm>
        </p:spPr>
        <p:txBody>
          <a:bodyPr/>
          <a:lstStyle/>
          <a:p>
            <a:r>
              <a:rPr lang="fr-FR" dirty="0">
                <a:latin typeface="TR2N" pitchFamily="2" charset="0"/>
                <a:ea typeface="TR2N" pitchFamily="2" charset="0"/>
              </a:rPr>
              <a:t>Merci de nous avoir EcoutE</a:t>
            </a:r>
          </a:p>
        </p:txBody>
      </p:sp>
    </p:spTree>
    <p:extLst>
      <p:ext uri="{BB962C8B-B14F-4D97-AF65-F5344CB8AC3E}">
        <p14:creationId xmlns:p14="http://schemas.microsoft.com/office/powerpoint/2010/main" val="352460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tunnel bleu numérique pour les professionnels (grand écran)</Template>
  <TotalTime>0</TotalTime>
  <Words>149</Words>
  <Application>Microsoft Office PowerPoint</Application>
  <PresentationFormat>Personnalisé</PresentationFormat>
  <Paragraphs>28</Paragraphs>
  <Slides>9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Corbel</vt:lpstr>
      <vt:lpstr>Montserrat</vt:lpstr>
      <vt:lpstr>TR2N</vt:lpstr>
      <vt:lpstr>Tunnel bleu numérique 16:9</vt:lpstr>
      <vt:lpstr>Ready Player 2</vt:lpstr>
      <vt:lpstr>Plan de Présentation </vt:lpstr>
      <vt:lpstr>Présentation de l’équipe</vt:lpstr>
      <vt:lpstr>Présentation PowerPoint</vt:lpstr>
      <vt:lpstr>Présentation PowerPoint</vt:lpstr>
      <vt:lpstr>Présentation PowerPoint</vt:lpstr>
      <vt:lpstr>Consignes</vt:lpstr>
      <vt:lpstr>Présentation PowerPoint</vt:lpstr>
      <vt:lpstr>Merci de nous avoir EcoutE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2019-06-27T08:25:03Z</dcterms:created>
  <dcterms:modified xsi:type="dcterms:W3CDTF">2019-06-27T13:23:52Z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